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62" r:id="rId2"/>
    <p:sldId id="257" r:id="rId3"/>
    <p:sldId id="259" r:id="rId4"/>
    <p:sldId id="260" r:id="rId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8" d="100"/>
          <a:sy n="68" d="100"/>
        </p:scale>
        <p:origin x="-1434"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4.xml"/><Relationship Id="rId4" Type="http://schemas.openxmlformats.org/officeDocument/2006/relationships/slide" Target="slides/slide3.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A5AAEBE1-3A64-4050-B627-8F5AA6AD9902}" type="datetimeFigureOut">
              <a:rPr lang="en-US" smtClean="0"/>
              <a:pPr/>
              <a:t>4/11/2012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2054ADB-39B5-434E-8705-FEF749281F05}"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5AAEBE1-3A64-4050-B627-8F5AA6AD9902}" type="datetimeFigureOut">
              <a:rPr lang="en-US" smtClean="0"/>
              <a:pPr/>
              <a:t>4/11/2012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2054ADB-39B5-434E-8705-FEF749281F05}"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5AAEBE1-3A64-4050-B627-8F5AA6AD9902}" type="datetimeFigureOut">
              <a:rPr lang="en-US" smtClean="0"/>
              <a:pPr/>
              <a:t>4/11/2012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2054ADB-39B5-434E-8705-FEF749281F05}"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5AAEBE1-3A64-4050-B627-8F5AA6AD9902}" type="datetimeFigureOut">
              <a:rPr lang="en-US" smtClean="0"/>
              <a:pPr/>
              <a:t>4/11/2012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2054ADB-39B5-434E-8705-FEF749281F05}"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5AAEBE1-3A64-4050-B627-8F5AA6AD9902}" type="datetimeFigureOut">
              <a:rPr lang="en-US" smtClean="0"/>
              <a:pPr/>
              <a:t>4/11/2012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2054ADB-39B5-434E-8705-FEF749281F05}"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A5AAEBE1-3A64-4050-B627-8F5AA6AD9902}" type="datetimeFigureOut">
              <a:rPr lang="en-US" smtClean="0"/>
              <a:pPr/>
              <a:t>4/11/2012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2054ADB-39B5-434E-8705-FEF749281F05}"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A5AAEBE1-3A64-4050-B627-8F5AA6AD9902}" type="datetimeFigureOut">
              <a:rPr lang="en-US" smtClean="0"/>
              <a:pPr/>
              <a:t>4/11/2012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2054ADB-39B5-434E-8705-FEF749281F05}"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A5AAEBE1-3A64-4050-B627-8F5AA6AD9902}" type="datetimeFigureOut">
              <a:rPr lang="en-US" smtClean="0"/>
              <a:pPr/>
              <a:t>4/11/2012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2054ADB-39B5-434E-8705-FEF749281F05}"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5AAEBE1-3A64-4050-B627-8F5AA6AD9902}" type="datetimeFigureOut">
              <a:rPr lang="en-US" smtClean="0"/>
              <a:pPr/>
              <a:t>4/11/2012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2054ADB-39B5-434E-8705-FEF749281F05}"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5AAEBE1-3A64-4050-B627-8F5AA6AD9902}" type="datetimeFigureOut">
              <a:rPr lang="en-US" smtClean="0"/>
              <a:pPr/>
              <a:t>4/11/2012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2054ADB-39B5-434E-8705-FEF749281F05}"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5AAEBE1-3A64-4050-B627-8F5AA6AD9902}" type="datetimeFigureOut">
              <a:rPr lang="en-US" smtClean="0"/>
              <a:pPr/>
              <a:t>4/11/2012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2054ADB-39B5-434E-8705-FEF749281F05}"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5AAEBE1-3A64-4050-B627-8F5AA6AD9902}" type="datetimeFigureOut">
              <a:rPr lang="en-US" smtClean="0"/>
              <a:pPr/>
              <a:t>4/11/2012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2054ADB-39B5-434E-8705-FEF749281F05}"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Content Placeholder 2"/>
          <p:cNvSpPr>
            <a:spLocks noGrp="1"/>
          </p:cNvSpPr>
          <p:nvPr>
            <p:ph idx="1"/>
          </p:nvPr>
        </p:nvSpPr>
        <p:spPr>
          <a:xfrm>
            <a:off x="457200" y="838200"/>
            <a:ext cx="8229600" cy="5638800"/>
          </a:xfrm>
        </p:spPr>
        <p:txBody>
          <a:bodyPr>
            <a:normAutofit/>
          </a:bodyPr>
          <a:lstStyle/>
          <a:p>
            <a:pPr eaLnBrk="1" hangingPunct="1">
              <a:buFont typeface="Wingdings 3" pitchFamily="18" charset="2"/>
              <a:buNone/>
            </a:pPr>
            <a:r>
              <a:rPr lang="es-ES" sz="3600" b="1" dirty="0" smtClean="0"/>
              <a:t>Propósito # </a:t>
            </a:r>
            <a:r>
              <a:rPr lang="es-ES" sz="3600" b="1" dirty="0" smtClean="0"/>
              <a:t>61: </a:t>
            </a:r>
            <a:r>
              <a:rPr lang="es-ES" sz="3600" b="1" dirty="0" smtClean="0"/>
              <a:t>¿Qué hiciste?</a:t>
            </a:r>
            <a:endParaRPr lang="en-US" sz="3600" b="1" dirty="0" smtClean="0"/>
          </a:p>
          <a:p>
            <a:pPr eaLnBrk="1" hangingPunct="1">
              <a:buFont typeface="Wingdings 3" pitchFamily="18" charset="2"/>
              <a:buNone/>
            </a:pPr>
            <a:r>
              <a:rPr lang="es-ES" sz="2000" b="1" dirty="0" smtClean="0">
                <a:latin typeface="Comic Sans MS" pitchFamily="1" charset="0"/>
              </a:rPr>
              <a:t>La Actividad Inicial</a:t>
            </a:r>
          </a:p>
          <a:p>
            <a:pPr eaLnBrk="1" hangingPunct="1">
              <a:buFont typeface="Wingdings 3" pitchFamily="18" charset="2"/>
              <a:buNone/>
            </a:pPr>
            <a:r>
              <a:rPr lang="es-ES" sz="2000" b="1" dirty="0" smtClean="0">
                <a:latin typeface="Comic Sans MS" pitchFamily="1" charset="0"/>
              </a:rPr>
              <a:t>Escuchen a las instrucciones.</a:t>
            </a:r>
          </a:p>
          <a:p>
            <a:pPr eaLnBrk="1" hangingPunct="1">
              <a:buFont typeface="Wingdings 3" pitchFamily="18" charset="2"/>
              <a:buNone/>
            </a:pPr>
            <a:endParaRPr lang="en-US" sz="2000" b="1" dirty="0" smtClean="0">
              <a:latin typeface="Comic Sans MS" pitchFamily="1" charset="0"/>
            </a:endParaRPr>
          </a:p>
          <a:p>
            <a:pPr eaLnBrk="1" hangingPunct="1">
              <a:buFont typeface="Wingdings 3" pitchFamily="18" charset="2"/>
              <a:buNone/>
            </a:pPr>
            <a:endParaRPr lang="en-US" dirty="0"/>
          </a:p>
          <a:p>
            <a:pPr eaLnBrk="1" hangingPunct="1">
              <a:buFont typeface="Wingdings 3" pitchFamily="18" charset="2"/>
              <a:buNone/>
            </a:pPr>
            <a:endParaRPr lang="en-US" dirty="0" smtClean="0"/>
          </a:p>
        </p:txBody>
      </p:sp>
      <p:sp>
        <p:nvSpPr>
          <p:cNvPr id="4" name="Title 1"/>
          <p:cNvSpPr>
            <a:spLocks noGrp="1"/>
          </p:cNvSpPr>
          <p:nvPr>
            <p:ph type="title"/>
          </p:nvPr>
        </p:nvSpPr>
        <p:spPr>
          <a:xfrm>
            <a:off x="457200" y="274638"/>
            <a:ext cx="8229600" cy="792162"/>
          </a:xfrm>
        </p:spPr>
        <p:txBody>
          <a:bodyPr>
            <a:normAutofit fontScale="90000"/>
          </a:bodyPr>
          <a:lstStyle/>
          <a:p>
            <a:pPr eaLnBrk="1" fontAlgn="auto" hangingPunct="1">
              <a:spcAft>
                <a:spcPts val="0"/>
              </a:spcAft>
              <a:defRPr/>
            </a:pPr>
            <a:r>
              <a:rPr lang="es-ES" sz="1600" dirty="0" smtClean="0">
                <a:solidFill>
                  <a:schemeClr val="tx1"/>
                </a:solidFill>
              </a:rPr>
              <a:t>Me llamo ______________ Clase 11</a:t>
            </a:r>
            <a:r>
              <a:rPr lang="en-US" sz="1600" dirty="0" smtClean="0">
                <a:solidFill>
                  <a:schemeClr val="tx1"/>
                </a:solidFill>
              </a:rPr>
              <a:t/>
            </a:r>
            <a:br>
              <a:rPr lang="en-US" sz="1600" dirty="0" smtClean="0">
                <a:solidFill>
                  <a:schemeClr val="tx1"/>
                </a:solidFill>
              </a:rPr>
            </a:br>
            <a:r>
              <a:rPr lang="es-ES" sz="1600" dirty="0" smtClean="0">
                <a:solidFill>
                  <a:schemeClr val="tx1"/>
                </a:solidFill>
              </a:rPr>
              <a:t>La fecha es el 5 del  abril 2012</a:t>
            </a:r>
            <a:r>
              <a:rPr lang="en-US" sz="1600" dirty="0" smtClean="0">
                <a:solidFill>
                  <a:schemeClr val="tx1"/>
                </a:solidFill>
              </a:rPr>
              <a:t/>
            </a:r>
            <a:br>
              <a:rPr lang="en-US" sz="1600" dirty="0" smtClean="0">
                <a:solidFill>
                  <a:schemeClr val="tx1"/>
                </a:solidFill>
              </a:rPr>
            </a:br>
            <a:endParaRPr lang="en-US" sz="1600" dirty="0" smtClean="0">
              <a:solidFill>
                <a:schemeClr val="tx1"/>
              </a:solidFill>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57200"/>
            <a:ext cx="8229600" cy="5943599"/>
          </a:xfrm>
        </p:spPr>
        <p:txBody>
          <a:bodyPr>
            <a:normAutofit fontScale="70000" lnSpcReduction="20000"/>
          </a:bodyPr>
          <a:lstStyle/>
          <a:p>
            <a:pPr>
              <a:buNone/>
            </a:pPr>
            <a:r>
              <a:rPr lang="en-US" dirty="0"/>
              <a:t>Name: </a:t>
            </a:r>
          </a:p>
          <a:p>
            <a:pPr>
              <a:buNone/>
            </a:pPr>
            <a:r>
              <a:rPr lang="en-US" dirty="0"/>
              <a:t>Class: Spanish</a:t>
            </a:r>
          </a:p>
          <a:p>
            <a:pPr>
              <a:buNone/>
            </a:pPr>
            <a:r>
              <a:rPr lang="en-US" dirty="0"/>
              <a:t>Spring Break </a:t>
            </a:r>
            <a:r>
              <a:rPr lang="en-US" dirty="0" smtClean="0"/>
              <a:t>Project</a:t>
            </a:r>
            <a:endParaRPr lang="en-US" dirty="0"/>
          </a:p>
          <a:p>
            <a:pPr>
              <a:buNone/>
            </a:pPr>
            <a:r>
              <a:rPr lang="en-US" dirty="0"/>
              <a:t>(</a:t>
            </a:r>
            <a:r>
              <a:rPr lang="en-US" i="1" dirty="0"/>
              <a:t>Yippee!!!!)</a:t>
            </a:r>
            <a:endParaRPr lang="en-US" dirty="0"/>
          </a:p>
          <a:p>
            <a:pPr lvl="0">
              <a:buNone/>
            </a:pPr>
            <a:r>
              <a:rPr lang="en-US" i="1" dirty="0" smtClean="0"/>
              <a:t>You are to write a letter to your pen pal describing the activities you did during the vacation. You have the choice to decide what resort you went to and what you did. Whether it was a beach resort or a ski resort.  Make use of the vocabulary we learned in class. This activity must be done in </a:t>
            </a:r>
            <a:r>
              <a:rPr lang="en-US" b="1" i="1" dirty="0" smtClean="0"/>
              <a:t>Spanish</a:t>
            </a:r>
            <a:r>
              <a:rPr lang="en-US" i="1" dirty="0" smtClean="0"/>
              <a:t>.</a:t>
            </a:r>
          </a:p>
          <a:p>
            <a:pPr lvl="0">
              <a:buNone/>
            </a:pPr>
            <a:r>
              <a:rPr lang="en-US" i="1" dirty="0" smtClean="0"/>
              <a:t>No less than 8 sentences.</a:t>
            </a:r>
          </a:p>
          <a:p>
            <a:pPr lvl="0">
              <a:buNone/>
            </a:pPr>
            <a:endParaRPr lang="en-US" i="1" dirty="0" smtClean="0"/>
          </a:p>
          <a:p>
            <a:pPr lvl="0">
              <a:buNone/>
            </a:pPr>
            <a:r>
              <a:rPr lang="en-US" i="1" dirty="0" smtClean="0"/>
              <a:t>This letter is to written and placed in your suitcase. You will create, design and decorate your suitcase. You must add pictures of what you did and describe them.</a:t>
            </a:r>
          </a:p>
          <a:p>
            <a:pPr lvl="0">
              <a:buNone/>
            </a:pPr>
            <a:endParaRPr lang="en-US" i="1" dirty="0" smtClean="0"/>
          </a:p>
          <a:p>
            <a:pPr>
              <a:buNone/>
            </a:pPr>
            <a:endParaRPr lang="en-US" dirty="0"/>
          </a:p>
          <a:p>
            <a:pPr>
              <a:buNone/>
            </a:pPr>
            <a:r>
              <a:rPr lang="en-US" dirty="0"/>
              <a:t>Be creative and have fun</a:t>
            </a:r>
            <a:r>
              <a:rPr lang="en-US" dirty="0" smtClean="0"/>
              <a:t>!</a:t>
            </a:r>
          </a:p>
          <a:p>
            <a:pPr>
              <a:buNone/>
            </a:pPr>
            <a:endParaRPr lang="en-US" dirty="0"/>
          </a:p>
          <a:p>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Vamos</a:t>
            </a:r>
            <a:r>
              <a:rPr lang="en-US" dirty="0" smtClean="0"/>
              <a:t> a </a:t>
            </a:r>
            <a:r>
              <a:rPr lang="en-US" dirty="0" err="1" smtClean="0"/>
              <a:t>jugar</a:t>
            </a:r>
            <a:r>
              <a:rPr lang="en-US" dirty="0" smtClean="0"/>
              <a:t> Bingo</a:t>
            </a:r>
            <a:endParaRPr lang="en-US" dirty="0"/>
          </a:p>
        </p:txBody>
      </p:sp>
      <p:sp>
        <p:nvSpPr>
          <p:cNvPr id="3" name="Content Placeholder 2"/>
          <p:cNvSpPr>
            <a:spLocks noGrp="1"/>
          </p:cNvSpPr>
          <p:nvPr>
            <p:ph idx="1"/>
          </p:nvPr>
        </p:nvSpPr>
        <p:spPr/>
        <p:txBody>
          <a:bodyPr/>
          <a:lstStyle/>
          <a:p>
            <a:endParaRPr lang="en-US"/>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Escuchen</a:t>
            </a:r>
            <a:r>
              <a:rPr lang="en-US" dirty="0" smtClean="0"/>
              <a:t> a la </a:t>
            </a:r>
            <a:r>
              <a:rPr lang="en-US" dirty="0" err="1" smtClean="0"/>
              <a:t>canción</a:t>
            </a:r>
            <a:endParaRPr lang="en-US" dirty="0"/>
          </a:p>
        </p:txBody>
      </p:sp>
      <p:sp>
        <p:nvSpPr>
          <p:cNvPr id="3" name="Content Placeholder 2"/>
          <p:cNvSpPr>
            <a:spLocks noGrp="1"/>
          </p:cNvSpPr>
          <p:nvPr>
            <p:ph idx="1"/>
          </p:nvPr>
        </p:nvSpPr>
        <p:spPr/>
        <p:txBody>
          <a:bodyPr/>
          <a:lstStyle/>
          <a:p>
            <a:r>
              <a:rPr lang="en-US" dirty="0" smtClean="0"/>
              <a:t>http://video.nationalgeographic.com/video/music/genre-wm/latin-alternative/alejandro-sanz-alicia-keys-looking-for-wm/</a:t>
            </a:r>
          </a:p>
          <a:p>
            <a:endParaRPr lang="en-US"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3891</TotalTime>
  <Words>153</Words>
  <Application>Microsoft Office PowerPoint</Application>
  <PresentationFormat>On-screen Show (4:3)</PresentationFormat>
  <Paragraphs>19</Paragraphs>
  <Slides>4</Slides>
  <Notes>0</Notes>
  <HiddenSlides>0</HiddenSlides>
  <MMClips>0</MMClips>
  <ScaleCrop>false</ScaleCrop>
  <HeadingPairs>
    <vt:vector size="4" baseType="variant">
      <vt:variant>
        <vt:lpstr>Theme</vt:lpstr>
      </vt:variant>
      <vt:variant>
        <vt:i4>1</vt:i4>
      </vt:variant>
      <vt:variant>
        <vt:lpstr>Slide Titles</vt:lpstr>
      </vt:variant>
      <vt:variant>
        <vt:i4>4</vt:i4>
      </vt:variant>
    </vt:vector>
  </HeadingPairs>
  <TitlesOfParts>
    <vt:vector size="5" baseType="lpstr">
      <vt:lpstr>Office Theme</vt:lpstr>
      <vt:lpstr>Me llamo ______________ Clase 11 La fecha es el 5 del  abril 2012 </vt:lpstr>
      <vt:lpstr>Slide 2</vt:lpstr>
      <vt:lpstr>Vamos a jugar Bingo</vt:lpstr>
      <vt:lpstr>Escuchen a la canción</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Me llamo ______________ Clase 11 La fecha es el 5 del  abril 2012 </dc:title>
  <dc:creator>Sherice</dc:creator>
  <cp:lastModifiedBy>Sherice</cp:lastModifiedBy>
  <cp:revision>5</cp:revision>
  <dcterms:created xsi:type="dcterms:W3CDTF">2012-04-03T17:17:03Z</dcterms:created>
  <dcterms:modified xsi:type="dcterms:W3CDTF">2012-04-11T12:37:01Z</dcterms:modified>
</cp:coreProperties>
</file>